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f3a5b7e3ff574a64"/>
    <p:sldMasterId id="2147483657" r:id="R46321bab233f4284"/>
  </p:sldMasterIdLst>
  <p:sldIdLst>
    <p:sldId id="287" r:id="Rcd292dca89264f41"/>
    <p:sldId id="288" r:id="Rd3b87599396d4266"/>
    <p:sldId id="289" r:id="Rf7985a02f29d46b1"/>
    <p:sldId id="290" r:id="R0ada7e3bfe0946b5"/>
    <p:sldId id="291" r:id="R1f2cf8b931544859"/>
    <p:sldId id="292" r:id="R363d9e93bea1495d"/>
    <p:sldId id="293" r:id="Rc895bdd85ff84374"/>
    <p:sldId id="294" r:id="R98dca5f4c2d54ab4"/>
    <p:sldId id="295" r:id="Rb239de3cbe774a35"/>
    <p:sldId id="296" r:id="R5f3b5bfb941640ef"/>
    <p:sldId id="297" r:id="R9474f45c3e5c4ed0"/>
    <p:sldId id="298" r:id="R490a6978ae394d63"/>
    <p:sldId id="299" r:id="R585c020e26754ce3"/>
    <p:sldId id="300" r:id="Rcbdd5b0435284513"/>
    <p:sldId id="301" r:id="R92189b08e14c4da8"/>
    <p:sldId id="302" r:id="R443414bd1fad4752"/>
    <p:sldId id="303" r:id="Rbcd740f26b2440f7"/>
    <p:sldId id="304" r:id="R4a53603774bd403f"/>
    <p:sldId id="305" r:id="R98115505d313426c"/>
    <p:sldId id="306" r:id="R89bb0f693e4b4d70"/>
    <p:sldId id="307" r:id="R494bdb39f1464a0c"/>
    <p:sldId id="308" r:id="Rda26a6d4f21c402c"/>
    <p:sldId id="309" r:id="R9ca3f042135a47f5"/>
    <p:sldId id="310" r:id="R9445c0a8280a4f44"/>
    <p:sldId id="311" r:id="R7d575ce155414bb3"/>
    <p:sldId id="312" r:id="R4a12f06af8fc4d28"/>
    <p:sldId id="313" r:id="R61b4e6238c184867"/>
    <p:sldId id="314" r:id="R8bfa5ecfebfa4aaa"/>
    <p:sldId id="315" r:id="R72c7e9fdb9cb41e9"/>
    <p:sldId id="316" r:id="Rd4cf008cf86a4bc7"/>
    <p:sldId id="317" r:id="Rcf0fa12722a3400c"/>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0ada7e3bfe0946b5" Type="http://schemas.openxmlformats.org/officeDocument/2006/relationships/slide" Target="/ppt/slides/slide23.xml"/><Relationship Id="R1f2cf8b931544859" Type="http://schemas.openxmlformats.org/officeDocument/2006/relationships/slide" Target="/ppt/slides/slide24.xml"/><Relationship Id="R490a6978ae394d63" Type="http://schemas.openxmlformats.org/officeDocument/2006/relationships/slide" Target="/ppt/slides/slide2b.xml"/><Relationship Id="R92189b08e14c4da8" Type="http://schemas.openxmlformats.org/officeDocument/2006/relationships/slide" Target="/ppt/slides/slide2e.xml"/><Relationship Id="Rc895bdd85ff84374" Type="http://schemas.openxmlformats.org/officeDocument/2006/relationships/slide" Target="/ppt/slides/slide26.xml"/><Relationship Id="R585c020e26754ce3" Type="http://schemas.openxmlformats.org/officeDocument/2006/relationships/slide" Target="/ppt/slides/slide2c.xml"/><Relationship Id="R61b4e6238c184867" Type="http://schemas.openxmlformats.org/officeDocument/2006/relationships/slide" Target="/ppt/slides/slide3a.xml"/><Relationship Id="R89bb0f693e4b4d70" Type="http://schemas.openxmlformats.org/officeDocument/2006/relationships/slide" Target="/ppt/slides/slide33.xml"/><Relationship Id="Rcf0fa12722a3400c" Type="http://schemas.openxmlformats.org/officeDocument/2006/relationships/slide" Target="/ppt/slides/slide3e.xml"/><Relationship Id="rId7" Type="http://schemas.openxmlformats.org/officeDocument/2006/relationships/customXml" Target="../customXml/item2.xml"/><Relationship Id="Rcd292dca89264f41" Type="http://schemas.openxmlformats.org/officeDocument/2006/relationships/slide" Target="/ppt/slides/slide20.xml"/><Relationship Id="Rd3b87599396d4266" Type="http://schemas.openxmlformats.org/officeDocument/2006/relationships/slide" Target="/ppt/slides/slide21.xml"/><Relationship Id="Rf7985a02f29d46b1" Type="http://schemas.openxmlformats.org/officeDocument/2006/relationships/slide" Target="/ppt/slides/slide22.xml"/><Relationship Id="R4a53603774bd403f" Type="http://schemas.openxmlformats.org/officeDocument/2006/relationships/slide" Target="/ppt/slides/slide31.xml"/><Relationship Id="R98115505d313426c" Type="http://schemas.openxmlformats.org/officeDocument/2006/relationships/slide" Target="/ppt/slides/slide32.xml"/><Relationship Id="rId1" Type="http://schemas.openxmlformats.org/officeDocument/2006/relationships/slideMaster" Target="slideMasters/slideMaster1.xml"/><Relationship Id="R5f3b5bfb941640ef" Type="http://schemas.openxmlformats.org/officeDocument/2006/relationships/slide" Target="/ppt/slides/slide29.xml"/><Relationship Id="R9ca3f042135a47f5" Type="http://schemas.openxmlformats.org/officeDocument/2006/relationships/slide" Target="/ppt/slides/slide36.xml"/><Relationship Id="R72c7e9fdb9cb41e9" Type="http://schemas.openxmlformats.org/officeDocument/2006/relationships/slide" Target="/ppt/slides/slide3c.xml"/><Relationship Id="rId6" Type="http://schemas.openxmlformats.org/officeDocument/2006/relationships/customXml" Target="../customXml/item1.xml"/><Relationship Id="rId5" Type="http://schemas.openxmlformats.org/officeDocument/2006/relationships/theme" Target="theme/theme1.xml"/><Relationship Id="Rf3a5b7e3ff574a64" Type="http://schemas.openxmlformats.org/officeDocument/2006/relationships/slideMaster" Target="/ppt/slideMasters/slideMaster2.xml"/><Relationship Id="R9474f45c3e5c4ed0" Type="http://schemas.openxmlformats.org/officeDocument/2006/relationships/slide" Target="/ppt/slides/slide2a.xml"/><Relationship Id="R9445c0a8280a4f44" Type="http://schemas.openxmlformats.org/officeDocument/2006/relationships/slide" Target="/ppt/slides/slide37.xml"/><Relationship Id="R7d575ce155414bb3" Type="http://schemas.openxmlformats.org/officeDocument/2006/relationships/slide" Target="/ppt/slides/slide38.xml"/><Relationship Id="R4a12f06af8fc4d28" Type="http://schemas.openxmlformats.org/officeDocument/2006/relationships/slide" Target="/ppt/slides/slide39.xml"/><Relationship Id="R8bfa5ecfebfa4aaa" Type="http://schemas.openxmlformats.org/officeDocument/2006/relationships/slide" Target="/ppt/slides/slide3b.xml"/><Relationship Id="R363d9e93bea1495d" Type="http://schemas.openxmlformats.org/officeDocument/2006/relationships/slide" Target="/ppt/slides/slide25.xml"/><Relationship Id="R443414bd1fad4752" Type="http://schemas.openxmlformats.org/officeDocument/2006/relationships/slide" Target="/ppt/slides/slide2f.xml"/><Relationship Id="R421c97e161be4953" Type="http://schemas.openxmlformats.org/officeDocument/2006/relationships/tableStyles" Target="/ppt/tableStyles.xml"/><Relationship Id="R98dca5f4c2d54ab4" Type="http://schemas.openxmlformats.org/officeDocument/2006/relationships/slide" Target="/ppt/slides/slide27.xml"/><Relationship Id="Rb239de3cbe774a35" Type="http://schemas.openxmlformats.org/officeDocument/2006/relationships/slide" Target="/ppt/slides/slide28.xml"/><Relationship Id="Rbcd740f26b2440f7" Type="http://schemas.openxmlformats.org/officeDocument/2006/relationships/slide" Target="/ppt/slides/slide30.xml"/><Relationship Id="R494bdb39f1464a0c" Type="http://schemas.openxmlformats.org/officeDocument/2006/relationships/slide" Target="/ppt/slides/slide34.xml"/><Relationship Id="Rda26a6d4f21c402c" Type="http://schemas.openxmlformats.org/officeDocument/2006/relationships/slide" Target="/ppt/slides/slide35.xml"/><Relationship Id="Rd4cf008cf86a4bc7" Type="http://schemas.openxmlformats.org/officeDocument/2006/relationships/slide" Target="/ppt/slides/slide3d.xml"/><Relationship Id="rId8" Type="http://schemas.openxmlformats.org/officeDocument/2006/relationships/customXml" Target="../customXml/item3.xml"/><Relationship Id="R46321bab233f4284" Type="http://schemas.openxmlformats.org/officeDocument/2006/relationships/slideMaster" Target="/ppt/slideMasters/slideMaster3.xml"/><Relationship Id="Rcbdd5b0435284513" Type="http://schemas.openxmlformats.org/officeDocument/2006/relationships/slide" Target="/ppt/slides/slide2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d97da85035434c98" /><Relationship Type="http://schemas.openxmlformats.org/officeDocument/2006/relationships/image" Target="/ppt/media/image2.bin" Id="Rb65994c490dd41ff" /><Relationship Type="http://schemas.openxmlformats.org/officeDocument/2006/relationships/slideMaster" Target="/ppt/slideMasters/slideMaster2.xml" Id="R05dfe3933210485e" /></Relationships>
</file>

<file path=ppt/slideLayouts/_rels/slideLayout3.xml.rels>&#65279;<?xml version="1.0" encoding="utf-8"?><Relationships xmlns="http://schemas.openxmlformats.org/package/2006/relationships"><Relationship Type="http://schemas.openxmlformats.org/officeDocument/2006/relationships/image" Target="/ppt/media/image3.bin" Id="R40e2136fdd664cb5" /><Relationship Type="http://schemas.openxmlformats.org/officeDocument/2006/relationships/image" Target="/ppt/media/image4.bin" Id="R65f87bff10004827" /><Relationship Type="http://schemas.openxmlformats.org/officeDocument/2006/relationships/slideMaster" Target="/ppt/slideMasters/slideMaster2.xml" Id="R287a2d69f972444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226a6925d34e494a" /><Relationship Type="http://schemas.openxmlformats.org/officeDocument/2006/relationships/image" Target="/ppt/media/image2.bin" Id="R39cc3572f6f84de6" /><Relationship Type="http://schemas.openxmlformats.org/officeDocument/2006/relationships/slideMaster" Target="/ppt/slideMasters/slideMaster2.xml" Id="Re46ac70070da4efa" /></Relationships>
</file>

<file path=ppt/slideLayouts/_rels/slideLayout5.xml.rels>&#65279;<?xml version="1.0" encoding="utf-8"?><Relationships xmlns="http://schemas.openxmlformats.org/package/2006/relationships"><Relationship Type="http://schemas.openxmlformats.org/officeDocument/2006/relationships/image" Target="/ppt/media/image6.bin" Id="Ra46aaef90e9243fe" /><Relationship Type="http://schemas.openxmlformats.org/officeDocument/2006/relationships/image" Target="/ppt/media/image2.bin" Id="R35fcb129a3aa405d" /><Relationship Type="http://schemas.openxmlformats.org/officeDocument/2006/relationships/slideMaster" Target="/ppt/slideMasters/slideMaster2.xml" Id="R6baa347e29bc4c7b" /></Relationships>
</file>

<file path=ppt/slideLayouts/_rels/slideLayout6.xml.rels>&#65279;<?xml version="1.0" encoding="utf-8"?><Relationships xmlns="http://schemas.openxmlformats.org/package/2006/relationships"><Relationship Type="http://schemas.openxmlformats.org/officeDocument/2006/relationships/image" Target="/ppt/media/image7.bin" Id="Rd356ee62c7ea4444" /><Relationship Type="http://schemas.openxmlformats.org/officeDocument/2006/relationships/image" Target="/ppt/media/image4.bin" Id="R82f79d5b0b254778" /><Relationship Type="http://schemas.openxmlformats.org/officeDocument/2006/relationships/slideMaster" Target="/ppt/slideMasters/slideMaster2.xml" Id="Rfaccd283dd1b4dfd" /></Relationships>
</file>

<file path=ppt/slideLayouts/_rels/slideLayout7.xml.rels>&#65279;<?xml version="1.0" encoding="utf-8"?><Relationships xmlns="http://schemas.openxmlformats.org/package/2006/relationships"><Relationship Type="http://schemas.openxmlformats.org/officeDocument/2006/relationships/image" Target="/ppt/media/image8.bin" Id="Rdf3cde7afb734c7a" /><Relationship Type="http://schemas.openxmlformats.org/officeDocument/2006/relationships/image" Target="/ppt/media/image4.bin" Id="R167df1d8c417475b" /><Relationship Type="http://schemas.openxmlformats.org/officeDocument/2006/relationships/slideMaster" Target="/ppt/slideMasters/slideMaster2.xml" Id="R378c08fef77a44f4" /></Relationships>
</file>

<file path=ppt/slideLayouts/_rels/slideLayout8.xml.rels>&#65279;<?xml version="1.0" encoding="utf-8"?><Relationships xmlns="http://schemas.openxmlformats.org/package/2006/relationships"><Relationship Type="http://schemas.openxmlformats.org/officeDocument/2006/relationships/image" Target="/ppt/media/imagea.bin" Id="R10f2eb3d5c2b41b2" /><Relationship Type="http://schemas.openxmlformats.org/officeDocument/2006/relationships/image" Target="/ppt/media/imageb.bin" Id="R5b7adcd7589c4312" /><Relationship Type="http://schemas.openxmlformats.org/officeDocument/2006/relationships/slideMaster" Target="/ppt/slideMasters/slideMaster3.xml" Id="R229877911fb041b7"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7015e072430d4ed1"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2e48ff054d8e45dd"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0fa7f07c0cf14027"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6d18debfbcc44781"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8ba34415301242af"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72d1de8d06224f7e"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6885b2ef18474b54"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d97da85035434c9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b65994c490dd41f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40e2136fdd664cb5">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65f87bff1000482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226a6925d34e494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39cc3572f6f84de6">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a46aaef90e9243f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35fcb129a3aa405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d356ee62c7ea444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82f79d5b0b25477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df3cde7afb734c7a">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167df1d8c417475b">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10f2eb3d5c2b41b2">
            <a:extLst>
              <a:ext uri="{96DAC541-7B7A-43D3-8B79-37D633B846F1}">
                <asvg:svgBlip xmlns:asvg="http://schemas.microsoft.com/office/drawing/2016/SVG/main" r:embed="R5b7adcd7589c4312"/>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c22ddfc1cb34dbf" /><Relationship Type="http://schemas.openxmlformats.org/officeDocument/2006/relationships/slideLayout" Target="/ppt/slideLayouts/slideLayout2.xml" Id="Ra8beac20ae914adc" /><Relationship Type="http://schemas.openxmlformats.org/officeDocument/2006/relationships/slideLayout" Target="/ppt/slideLayouts/slideLayout3.xml" Id="R2f605068d38c494b" /><Relationship Type="http://schemas.openxmlformats.org/officeDocument/2006/relationships/slideLayout" Target="/ppt/slideLayouts/slideLayout4.xml" Id="R40819edd13d441c1" /><Relationship Type="http://schemas.openxmlformats.org/officeDocument/2006/relationships/slideLayout" Target="/ppt/slideLayouts/slideLayout5.xml" Id="R820f57e59b8a4749" /><Relationship Type="http://schemas.openxmlformats.org/officeDocument/2006/relationships/slideLayout" Target="/ppt/slideLayouts/slideLayout6.xml" Id="Rc2a4002445464a18" /><Relationship Type="http://schemas.openxmlformats.org/officeDocument/2006/relationships/slideLayout" Target="/ppt/slideLayouts/slideLayout7.xml" Id="R88d243da60054046"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93bc2b9296314c37" /><Relationship Type="http://schemas.openxmlformats.org/officeDocument/2006/relationships/slideLayout" Target="/ppt/slideLayouts/slideLayout8.xml" Id="Rd22a6712c8e441ba" /><Relationship Type="http://schemas.openxmlformats.org/officeDocument/2006/relationships/slideLayout" Target="/ppt/slideLayouts/slideLayout9.xml" Id="R8457f8dc2ffa4686" /><Relationship Type="http://schemas.openxmlformats.org/officeDocument/2006/relationships/slideLayout" Target="/ppt/slideLayouts/slideLayouta.xml" Id="R6316dbac72e2452d" /><Relationship Type="http://schemas.openxmlformats.org/officeDocument/2006/relationships/slideLayout" Target="/ppt/slideLayouts/slideLayoutb.xml" Id="R4b541d4888ca435a" /><Relationship Type="http://schemas.openxmlformats.org/officeDocument/2006/relationships/slideLayout" Target="/ppt/slideLayouts/slideLayoutc.xml" Id="R73949a7ee24c425a" /><Relationship Type="http://schemas.openxmlformats.org/officeDocument/2006/relationships/slideLayout" Target="/ppt/slideLayouts/slideLayoutd.xml" Id="R2467610377b94f37" /><Relationship Type="http://schemas.openxmlformats.org/officeDocument/2006/relationships/slideLayout" Target="/ppt/slideLayouts/slideLayoute.xml" Id="R846dcfca4fa64d7b" /><Relationship Type="http://schemas.openxmlformats.org/officeDocument/2006/relationships/slideLayout" Target="/ppt/slideLayouts/slideLayoutf.xml" Id="R1cbb57555f584c4a" /><Relationship Type="http://schemas.openxmlformats.org/officeDocument/2006/relationships/image" Target="/ppt/media/image2.bin" Id="R5bdd6e0214e44a36"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40819edd13d441c1"/>
    <p:sldLayoutId id="2147483652" r:id="R2f605068d38c494b"/>
    <p:sldLayoutId id="2147483651" r:id="Ra8beac20ae914adc"/>
    <p:sldLayoutId id="2147483656" r:id="R88d243da60054046"/>
    <p:sldLayoutId id="2147483655" r:id="Rc2a4002445464a18"/>
    <p:sldLayoutId id="2147483654" r:id="R820f57e59b8a4749"/>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5bdd6e0214e44a36">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73949a7ee24c425a"/>
    <p:sldLayoutId id="2147483661" r:id="R4b541d4888ca435a"/>
    <p:sldLayoutId id="2147483659" r:id="R8457f8dc2ffa4686"/>
    <p:sldLayoutId id="2147483665" r:id="R1cbb57555f584c4a"/>
    <p:sldLayoutId id="2147483664" r:id="R846dcfca4fa64d7b"/>
    <p:sldLayoutId id="2147483663" r:id="R2467610377b94f37"/>
    <p:sldLayoutId id="2147483660" r:id="R6316dbac72e2452d"/>
    <p:sldLayoutId id="2147483658" r:id="Rd22a6712c8e441ba"/>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d818ed10f39a4752" /><Relationship Type="http://schemas.openxmlformats.org/officeDocument/2006/relationships/slideLayout" Target="/ppt/slideLayouts/slideLayout3.xml" Id="R27656dc0d69541f9" /></Relationships>
</file>

<file path=ppt/slides/_rels/slide21.xml.rels>&#65279;<?xml version="1.0" encoding="utf-8"?><Relationships xmlns="http://schemas.openxmlformats.org/package/2006/relationships"><Relationship Type="http://schemas.openxmlformats.org/officeDocument/2006/relationships/image" Target="/ppt/media/imagec.bin" Id="R69947c2079054a98" /><Relationship Type="http://schemas.openxmlformats.org/officeDocument/2006/relationships/slideLayout" Target="/ppt/slideLayouts/slideLayoutc.xml" Id="R6780020b7ead4eed" /></Relationships>
</file>

<file path=ppt/slides/_rels/slide22.xml.rels>&#65279;<?xml version="1.0" encoding="utf-8"?><Relationships xmlns="http://schemas.openxmlformats.org/package/2006/relationships"><Relationship Type="http://schemas.openxmlformats.org/officeDocument/2006/relationships/image" Target="/ppt/media/imagec.bin" Id="R080cb6bbb7a34760" /><Relationship Type="http://schemas.openxmlformats.org/officeDocument/2006/relationships/slideLayout" Target="/ppt/slideLayouts/slideLayoutc.xml" Id="R269ec863a53a4fd7" /></Relationships>
</file>

<file path=ppt/slides/_rels/slide23.xml.rels>&#65279;<?xml version="1.0" encoding="utf-8"?><Relationships xmlns="http://schemas.openxmlformats.org/package/2006/relationships"><Relationship Type="http://schemas.openxmlformats.org/officeDocument/2006/relationships/image" Target="/ppt/media/imagec.bin" Id="Re4d3f177457b463b" /><Relationship Type="http://schemas.openxmlformats.org/officeDocument/2006/relationships/slideLayout" Target="/ppt/slideLayouts/slideLayoutc.xml" Id="R705e57913c194447" /><Relationship Type="http://schemas.openxmlformats.org/officeDocument/2006/relationships/chart" Target="/ppt/slides/charts/chart32.xml" Id="R1438aa7b9e7449d9" /><Relationship Type="http://schemas.openxmlformats.org/officeDocument/2006/relationships/chart" Target="/ppt/slides/charts/chart33.xml" Id="Rcebe3d6be0eb4eb9" /><Relationship Type="http://schemas.openxmlformats.org/officeDocument/2006/relationships/chart" Target="/ppt/slides/charts/chart34.xml" Id="R0a8abf8675294553" /></Relationships>
</file>

<file path=ppt/slides/_rels/slide24.xml.rels>&#65279;<?xml version="1.0" encoding="utf-8"?><Relationships xmlns="http://schemas.openxmlformats.org/package/2006/relationships"><Relationship Type="http://schemas.openxmlformats.org/officeDocument/2006/relationships/image" Target="/ppt/media/imagec.bin" Id="R4045afd07df642af" /><Relationship Type="http://schemas.openxmlformats.org/officeDocument/2006/relationships/slideLayout" Target="/ppt/slideLayouts/slideLayoutc.xml" Id="R64b8f55d0f154022" /><Relationship Type="http://schemas.openxmlformats.org/officeDocument/2006/relationships/chart" Target="/ppt/slides/charts/chart35.xml" Id="Reea12b7184814855" /></Relationships>
</file>

<file path=ppt/slides/_rels/slide25.xml.rels>&#65279;<?xml version="1.0" encoding="utf-8"?><Relationships xmlns="http://schemas.openxmlformats.org/package/2006/relationships"><Relationship Type="http://schemas.openxmlformats.org/officeDocument/2006/relationships/image" Target="/ppt/media/imagec.bin" Id="Rd9cd7b8e8b1045db" /><Relationship Type="http://schemas.openxmlformats.org/officeDocument/2006/relationships/slideLayout" Target="/ppt/slideLayouts/slideLayoutc.xml" Id="R9313e65b676d47d3" /><Relationship Type="http://schemas.openxmlformats.org/officeDocument/2006/relationships/chart" Target="/ppt/slides/charts/chart36.xml" Id="Rdf78db773c294e74" /><Relationship Type="http://schemas.openxmlformats.org/officeDocument/2006/relationships/chart" Target="/ppt/slides/charts/chart37.xml" Id="Rce6eb251f4e1426f" /><Relationship Type="http://schemas.openxmlformats.org/officeDocument/2006/relationships/chart" Target="/ppt/slides/charts/chart38.xml" Id="R1884cad247e64190" /></Relationships>
</file>

<file path=ppt/slides/_rels/slide26.xml.rels>&#65279;<?xml version="1.0" encoding="utf-8"?><Relationships xmlns="http://schemas.openxmlformats.org/package/2006/relationships"><Relationship Type="http://schemas.openxmlformats.org/officeDocument/2006/relationships/image" Target="/ppt/media/imagec.bin" Id="R40c338bbfc0b470a" /><Relationship Type="http://schemas.openxmlformats.org/officeDocument/2006/relationships/slideLayout" Target="/ppt/slideLayouts/slideLayoutc.xml" Id="Rec774b629dd5481e" /><Relationship Type="http://schemas.openxmlformats.org/officeDocument/2006/relationships/chart" Target="/ppt/slides/charts/chart39.xml" Id="Re14074e9538d44b2" /><Relationship Type="http://schemas.openxmlformats.org/officeDocument/2006/relationships/chart" Target="/ppt/slides/charts/chart3a.xml" Id="R6be0492bff254282" /><Relationship Type="http://schemas.openxmlformats.org/officeDocument/2006/relationships/chart" Target="/ppt/slides/charts/chart3b.xml" Id="R298b487874244a38" /></Relationships>
</file>

<file path=ppt/slides/_rels/slide27.xml.rels>&#65279;<?xml version="1.0" encoding="utf-8"?><Relationships xmlns="http://schemas.openxmlformats.org/package/2006/relationships"><Relationship Type="http://schemas.openxmlformats.org/officeDocument/2006/relationships/image" Target="/ppt/media/imagec.bin" Id="R132198432b464b4f" /><Relationship Type="http://schemas.openxmlformats.org/officeDocument/2006/relationships/slideLayout" Target="/ppt/slideLayouts/slideLayoutc.xml" Id="R6120297a7e504912" /><Relationship Type="http://schemas.openxmlformats.org/officeDocument/2006/relationships/chart" Target="/ppt/slides/charts/chart3c.xml" Id="R244e4f2061e3457d" /><Relationship Type="http://schemas.openxmlformats.org/officeDocument/2006/relationships/chart" Target="/ppt/slides/charts/chart3d.xml" Id="R5c29a5390d0d4e67" /><Relationship Type="http://schemas.openxmlformats.org/officeDocument/2006/relationships/chart" Target="/ppt/slides/charts/chart3e.xml" Id="R6942e2f4aed84536" /></Relationships>
</file>

<file path=ppt/slides/_rels/slide28.xml.rels>&#65279;<?xml version="1.0" encoding="utf-8"?><Relationships xmlns="http://schemas.openxmlformats.org/package/2006/relationships"><Relationship Type="http://schemas.openxmlformats.org/officeDocument/2006/relationships/image" Target="/ppt/media/imagec.bin" Id="Rd0d84d2c37ca48db" /><Relationship Type="http://schemas.openxmlformats.org/officeDocument/2006/relationships/slideLayout" Target="/ppt/slideLayouts/slideLayoutc.xml" Id="Redfb9f0bef514e5e" /><Relationship Type="http://schemas.openxmlformats.org/officeDocument/2006/relationships/chart" Target="/ppt/slides/charts/chart3f.xml" Id="R9eda6f25f3c04256" /><Relationship Type="http://schemas.openxmlformats.org/officeDocument/2006/relationships/chart" Target="/ppt/slides/charts/chart40.xml" Id="Reb2491191a61404c" /><Relationship Type="http://schemas.openxmlformats.org/officeDocument/2006/relationships/chart" Target="/ppt/slides/charts/chart41.xml" Id="R5b0af2a8dc384515" /><Relationship Type="http://schemas.openxmlformats.org/officeDocument/2006/relationships/chart" Target="/ppt/slides/charts/chart42.xml" Id="Rc64efc006aed4ea7" /><Relationship Type="http://schemas.openxmlformats.org/officeDocument/2006/relationships/chart" Target="/ppt/slides/charts/chart43.xml" Id="R9c5bf8f3ff754ece" /><Relationship Type="http://schemas.openxmlformats.org/officeDocument/2006/relationships/chart" Target="/ppt/slides/charts/chart44.xml" Id="R407ec6d6f7cb4efc" /><Relationship Type="http://schemas.openxmlformats.org/officeDocument/2006/relationships/chart" Target="/ppt/slides/charts/chart45.xml" Id="Rfaac9c4e318d4f1d" /></Relationships>
</file>

<file path=ppt/slides/_rels/slide29.xml.rels>&#65279;<?xml version="1.0" encoding="utf-8"?><Relationships xmlns="http://schemas.openxmlformats.org/package/2006/relationships"><Relationship Type="http://schemas.openxmlformats.org/officeDocument/2006/relationships/image" Target="/ppt/media/imagec.bin" Id="R4399755729a4411c" /><Relationship Type="http://schemas.openxmlformats.org/officeDocument/2006/relationships/slideLayout" Target="/ppt/slideLayouts/slideLayoutc.xml" Id="Ra7ae5f19245848c5" /></Relationships>
</file>

<file path=ppt/slides/_rels/slide2a.xml.rels>&#65279;<?xml version="1.0" encoding="utf-8"?><Relationships xmlns="http://schemas.openxmlformats.org/package/2006/relationships"><Relationship Type="http://schemas.openxmlformats.org/officeDocument/2006/relationships/image" Target="/ppt/media/imagec.bin" Id="R7445d0dec9e74c40" /><Relationship Type="http://schemas.openxmlformats.org/officeDocument/2006/relationships/slideLayout" Target="/ppt/slideLayouts/slideLayoutc.xml" Id="Rac23252fe53948f6" /></Relationships>
</file>

<file path=ppt/slides/_rels/slide2b.xml.rels>&#65279;<?xml version="1.0" encoding="utf-8"?><Relationships xmlns="http://schemas.openxmlformats.org/package/2006/relationships"><Relationship Type="http://schemas.openxmlformats.org/officeDocument/2006/relationships/image" Target="/ppt/media/imagec.bin" Id="Rd6c49f83db644688" /><Relationship Type="http://schemas.openxmlformats.org/officeDocument/2006/relationships/slideLayout" Target="/ppt/slideLayouts/slideLayoutc.xml" Id="R2c88691c602743c6" /><Relationship Type="http://schemas.openxmlformats.org/officeDocument/2006/relationships/chart" Target="/ppt/slides/charts/chart46.xml" Id="R13bed87c1a244467" /><Relationship Type="http://schemas.openxmlformats.org/officeDocument/2006/relationships/chart" Target="/ppt/slides/charts/chart47.xml" Id="R3bb2ec1904cd41b3" /><Relationship Type="http://schemas.openxmlformats.org/officeDocument/2006/relationships/chart" Target="/ppt/slides/charts/chart48.xml" Id="Rccc69d6578624a91" /><Relationship Type="http://schemas.openxmlformats.org/officeDocument/2006/relationships/chart" Target="/ppt/slides/charts/chart49.xml" Id="R8f7617bb16f748e1" /></Relationships>
</file>

<file path=ppt/slides/_rels/slide2c.xml.rels>&#65279;<?xml version="1.0" encoding="utf-8"?><Relationships xmlns="http://schemas.openxmlformats.org/package/2006/relationships"><Relationship Type="http://schemas.openxmlformats.org/officeDocument/2006/relationships/image" Target="/ppt/media/imagec.bin" Id="R01b26400612f4b21" /><Relationship Type="http://schemas.openxmlformats.org/officeDocument/2006/relationships/slideLayout" Target="/ppt/slideLayouts/slideLayoutc.xml" Id="R60234407c95d494a" /></Relationships>
</file>

<file path=ppt/slides/_rels/slide2d.xml.rels>&#65279;<?xml version="1.0" encoding="utf-8"?><Relationships xmlns="http://schemas.openxmlformats.org/package/2006/relationships"><Relationship Type="http://schemas.openxmlformats.org/officeDocument/2006/relationships/image" Target="/ppt/media/imagec.bin" Id="Rb8e269cc0a5244de" /><Relationship Type="http://schemas.openxmlformats.org/officeDocument/2006/relationships/slideLayout" Target="/ppt/slideLayouts/slideLayoutc.xml" Id="Redcdd4e402f64fbe" /><Relationship Type="http://schemas.openxmlformats.org/officeDocument/2006/relationships/chart" Target="/ppt/slides/charts/chart4a.xml" Id="Rd3abe93eea284b47" /><Relationship Type="http://schemas.openxmlformats.org/officeDocument/2006/relationships/chart" Target="/ppt/slides/charts/chart4b.xml" Id="Reb2829bd18e640e7" /><Relationship Type="http://schemas.openxmlformats.org/officeDocument/2006/relationships/chart" Target="/ppt/slides/charts/chart4c.xml" Id="R3cd37627e4df40ff" /><Relationship Type="http://schemas.openxmlformats.org/officeDocument/2006/relationships/chart" Target="/ppt/slides/charts/chart4d.xml" Id="R6385a0ed318043a1" /><Relationship Type="http://schemas.openxmlformats.org/officeDocument/2006/relationships/chart" Target="/ppt/slides/charts/chart4e.xml" Id="Rb157d6cac10643db" /><Relationship Type="http://schemas.openxmlformats.org/officeDocument/2006/relationships/chart" Target="/ppt/slides/charts/chart4f.xml" Id="Rfce27910bdd2456d" /><Relationship Type="http://schemas.openxmlformats.org/officeDocument/2006/relationships/chart" Target="/ppt/slides/charts/chart50.xml" Id="Rb0097b5fd4ed49c5" /><Relationship Type="http://schemas.openxmlformats.org/officeDocument/2006/relationships/chart" Target="/ppt/slides/charts/chart51.xml" Id="Rba7abb2467a64a5f" /></Relationships>
</file>

<file path=ppt/slides/_rels/slide2e.xml.rels>&#65279;<?xml version="1.0" encoding="utf-8"?><Relationships xmlns="http://schemas.openxmlformats.org/package/2006/relationships"><Relationship Type="http://schemas.openxmlformats.org/officeDocument/2006/relationships/image" Target="/ppt/media/imagec.bin" Id="Rbc79c3b91fc14643" /><Relationship Type="http://schemas.openxmlformats.org/officeDocument/2006/relationships/slideLayout" Target="/ppt/slideLayouts/slideLayoutc.xml" Id="R9c48dd4ec72f4737" /></Relationships>
</file>

<file path=ppt/slides/_rels/slide2f.xml.rels>&#65279;<?xml version="1.0" encoding="utf-8"?><Relationships xmlns="http://schemas.openxmlformats.org/package/2006/relationships"><Relationship Type="http://schemas.openxmlformats.org/officeDocument/2006/relationships/image" Target="/ppt/media/imagec.bin" Id="R378d7014486148c7" /><Relationship Type="http://schemas.openxmlformats.org/officeDocument/2006/relationships/slideLayout" Target="/ppt/slideLayouts/slideLayoutc.xml" Id="Rc8f01d329532453b" /></Relationships>
</file>

<file path=ppt/slides/_rels/slide30.xml.rels>&#65279;<?xml version="1.0" encoding="utf-8"?><Relationships xmlns="http://schemas.openxmlformats.org/package/2006/relationships"><Relationship Type="http://schemas.openxmlformats.org/officeDocument/2006/relationships/image" Target="/ppt/media/imagec.bin" Id="R23b14eb2384e4639" /><Relationship Type="http://schemas.openxmlformats.org/officeDocument/2006/relationships/slideLayout" Target="/ppt/slideLayouts/slideLayoutc.xml" Id="Rf26f19f946fb4fba" /><Relationship Type="http://schemas.openxmlformats.org/officeDocument/2006/relationships/chart" Target="/ppt/slides/charts/chart52.xml" Id="R8f43992382b34792" /><Relationship Type="http://schemas.openxmlformats.org/officeDocument/2006/relationships/chart" Target="/ppt/slides/charts/chart53.xml" Id="R72238c75b81c4c86" /></Relationships>
</file>

<file path=ppt/slides/_rels/slide31.xml.rels>&#65279;<?xml version="1.0" encoding="utf-8"?><Relationships xmlns="http://schemas.openxmlformats.org/package/2006/relationships"><Relationship Type="http://schemas.openxmlformats.org/officeDocument/2006/relationships/image" Target="/ppt/media/imagec.bin" Id="R7ce0d4aabe7c4187" /><Relationship Type="http://schemas.openxmlformats.org/officeDocument/2006/relationships/slideLayout" Target="/ppt/slideLayouts/slideLayoutc.xml" Id="Rc39ee1261b0f4171" /></Relationships>
</file>

<file path=ppt/slides/_rels/slide32.xml.rels>&#65279;<?xml version="1.0" encoding="utf-8"?><Relationships xmlns="http://schemas.openxmlformats.org/package/2006/relationships"><Relationship Type="http://schemas.openxmlformats.org/officeDocument/2006/relationships/image" Target="/ppt/media/imagec.bin" Id="R765fa8b617a743b2" /><Relationship Type="http://schemas.openxmlformats.org/officeDocument/2006/relationships/slideLayout" Target="/ppt/slideLayouts/slideLayoutc.xml" Id="R2408a4f534a84c0b" /><Relationship Type="http://schemas.openxmlformats.org/officeDocument/2006/relationships/chart" Target="/ppt/slides/charts/chart54.xml" Id="R1e179d8aaa8f4d61" /><Relationship Type="http://schemas.openxmlformats.org/officeDocument/2006/relationships/chart" Target="/ppt/slides/charts/chart55.xml" Id="R9278f3927a2d4b7c" /><Relationship Type="http://schemas.openxmlformats.org/officeDocument/2006/relationships/chart" Target="/ppt/slides/charts/chart56.xml" Id="Rb5f697806b334af4" /><Relationship Type="http://schemas.openxmlformats.org/officeDocument/2006/relationships/chart" Target="/ppt/slides/charts/chart57.xml" Id="Re0d4502bdcee4713" /><Relationship Type="http://schemas.openxmlformats.org/officeDocument/2006/relationships/chart" Target="/ppt/slides/charts/chart58.xml" Id="Rf7f31f9e741d440b" /></Relationships>
</file>

<file path=ppt/slides/_rels/slide33.xml.rels>&#65279;<?xml version="1.0" encoding="utf-8"?><Relationships xmlns="http://schemas.openxmlformats.org/package/2006/relationships"><Relationship Type="http://schemas.openxmlformats.org/officeDocument/2006/relationships/image" Target="/ppt/media/imagec.bin" Id="Rf23821ff3b89401b" /><Relationship Type="http://schemas.openxmlformats.org/officeDocument/2006/relationships/slideLayout" Target="/ppt/slideLayouts/slideLayoutc.xml" Id="R056b4f65d82f483f" /></Relationships>
</file>

<file path=ppt/slides/_rels/slide34.xml.rels>&#65279;<?xml version="1.0" encoding="utf-8"?><Relationships xmlns="http://schemas.openxmlformats.org/package/2006/relationships"><Relationship Type="http://schemas.openxmlformats.org/officeDocument/2006/relationships/image" Target="/ppt/media/imagec.bin" Id="Rc39168e7561b486f" /><Relationship Type="http://schemas.openxmlformats.org/officeDocument/2006/relationships/slideLayout" Target="/ppt/slideLayouts/slideLayoutc.xml" Id="Rb72dc4a17b054907" /><Relationship Type="http://schemas.openxmlformats.org/officeDocument/2006/relationships/chart" Target="/ppt/slides/charts/chart59.xml" Id="R91e173571e3a488c" /><Relationship Type="http://schemas.openxmlformats.org/officeDocument/2006/relationships/chart" Target="/ppt/slides/charts/chart5a.xml" Id="R1d9be0e7f72a4aca" /></Relationships>
</file>

<file path=ppt/slides/_rels/slide35.xml.rels>&#65279;<?xml version="1.0" encoding="utf-8"?><Relationships xmlns="http://schemas.openxmlformats.org/package/2006/relationships"><Relationship Type="http://schemas.openxmlformats.org/officeDocument/2006/relationships/image" Target="/ppt/media/imagec.bin" Id="Rb2a1920ba0df4138" /><Relationship Type="http://schemas.openxmlformats.org/officeDocument/2006/relationships/slideLayout" Target="/ppt/slideLayouts/slideLayoutc.xml" Id="R80decbcbf9804d21" /></Relationships>
</file>

<file path=ppt/slides/_rels/slide36.xml.rels>&#65279;<?xml version="1.0" encoding="utf-8"?><Relationships xmlns="http://schemas.openxmlformats.org/package/2006/relationships"><Relationship Type="http://schemas.openxmlformats.org/officeDocument/2006/relationships/image" Target="/ppt/media/imagec.bin" Id="Rbeaadd21952841df" /><Relationship Type="http://schemas.openxmlformats.org/officeDocument/2006/relationships/slideLayout" Target="/ppt/slideLayouts/slideLayoutc.xml" Id="R0e0974c38a5c495f" /><Relationship Type="http://schemas.openxmlformats.org/officeDocument/2006/relationships/chart" Target="/ppt/slides/charts/chart5b.xml" Id="Rd68fc409b64f43b3" /></Relationships>
</file>

<file path=ppt/slides/_rels/slide37.xml.rels>&#65279;<?xml version="1.0" encoding="utf-8"?><Relationships xmlns="http://schemas.openxmlformats.org/package/2006/relationships"><Relationship Type="http://schemas.openxmlformats.org/officeDocument/2006/relationships/image" Target="/ppt/media/imagec.bin" Id="R30cf7074c194483a" /><Relationship Type="http://schemas.openxmlformats.org/officeDocument/2006/relationships/slideLayout" Target="/ppt/slideLayouts/slideLayoutc.xml" Id="R8e6f97362b814e69" /><Relationship Type="http://schemas.openxmlformats.org/officeDocument/2006/relationships/chart" Target="/ppt/slides/charts/chart5c.xml" Id="R302dca331ad64e00" /></Relationships>
</file>

<file path=ppt/slides/_rels/slide38.xml.rels>&#65279;<?xml version="1.0" encoding="utf-8"?><Relationships xmlns="http://schemas.openxmlformats.org/package/2006/relationships"><Relationship Type="http://schemas.openxmlformats.org/officeDocument/2006/relationships/image" Target="/ppt/media/imagec.bin" Id="Rfc96044e931b4e29" /><Relationship Type="http://schemas.openxmlformats.org/officeDocument/2006/relationships/slideLayout" Target="/ppt/slideLayouts/slideLayoutc.xml" Id="Re98a05351c1e43da" /><Relationship Type="http://schemas.openxmlformats.org/officeDocument/2006/relationships/chart" Target="/ppt/slides/charts/chart5d.xml" Id="R91e0c40b754c475e" /></Relationships>
</file>

<file path=ppt/slides/_rels/slide39.xml.rels>&#65279;<?xml version="1.0" encoding="utf-8"?><Relationships xmlns="http://schemas.openxmlformats.org/package/2006/relationships"><Relationship Type="http://schemas.openxmlformats.org/officeDocument/2006/relationships/image" Target="/ppt/media/imagec.bin" Id="Rada8a867624e4ea7" /><Relationship Type="http://schemas.openxmlformats.org/officeDocument/2006/relationships/slideLayout" Target="/ppt/slideLayouts/slideLayoutc.xml" Id="R6c5b2af74d4f48b5" /><Relationship Type="http://schemas.openxmlformats.org/officeDocument/2006/relationships/chart" Target="/ppt/slides/charts/chart5e.xml" Id="R20c06365f68a4340" /></Relationships>
</file>

<file path=ppt/slides/_rels/slide3a.xml.rels>&#65279;<?xml version="1.0" encoding="utf-8"?><Relationships xmlns="http://schemas.openxmlformats.org/package/2006/relationships"><Relationship Type="http://schemas.openxmlformats.org/officeDocument/2006/relationships/image" Target="/ppt/media/imagec.bin" Id="R98ead2ce88b44bdc" /><Relationship Type="http://schemas.openxmlformats.org/officeDocument/2006/relationships/slideLayout" Target="/ppt/slideLayouts/slideLayoutc.xml" Id="R42e56f7b58e04613" /><Relationship Type="http://schemas.openxmlformats.org/officeDocument/2006/relationships/chart" Target="/ppt/slides/charts/chart5f.xml" Id="R5a44319bfe8c4bd1" /></Relationships>
</file>

<file path=ppt/slides/_rels/slide3b.xml.rels>&#65279;<?xml version="1.0" encoding="utf-8"?><Relationships xmlns="http://schemas.openxmlformats.org/package/2006/relationships"><Relationship Type="http://schemas.openxmlformats.org/officeDocument/2006/relationships/image" Target="/ppt/media/imagec.bin" Id="R15aa2a888e9e4954" /><Relationship Type="http://schemas.openxmlformats.org/officeDocument/2006/relationships/slideLayout" Target="/ppt/slideLayouts/slideLayoutc.xml" Id="R22fe3c97a9f547e7" /><Relationship Type="http://schemas.openxmlformats.org/officeDocument/2006/relationships/chart" Target="/ppt/slides/charts/chart60.xml" Id="R2ce0764540f64fd6" /></Relationships>
</file>

<file path=ppt/slides/_rels/slide3c.xml.rels>&#65279;<?xml version="1.0" encoding="utf-8"?><Relationships xmlns="http://schemas.openxmlformats.org/package/2006/relationships"><Relationship Type="http://schemas.openxmlformats.org/officeDocument/2006/relationships/image" Target="/ppt/media/imagec.bin" Id="Rde2f6670a2594d7a" /><Relationship Type="http://schemas.openxmlformats.org/officeDocument/2006/relationships/slideLayout" Target="/ppt/slideLayouts/slideLayoutc.xml" Id="R033b93a3a7f24f69" /><Relationship Type="http://schemas.openxmlformats.org/officeDocument/2006/relationships/chart" Target="/ppt/slides/charts/chart61.xml" Id="Ra131331c4e0242a8" /></Relationships>
</file>

<file path=ppt/slides/_rels/slide3d.xml.rels>&#65279;<?xml version="1.0" encoding="utf-8"?><Relationships xmlns="http://schemas.openxmlformats.org/package/2006/relationships"><Relationship Type="http://schemas.openxmlformats.org/officeDocument/2006/relationships/image" Target="/ppt/media/imagec.bin" Id="Rc681963104ad47e2" /><Relationship Type="http://schemas.openxmlformats.org/officeDocument/2006/relationships/slideLayout" Target="/ppt/slideLayouts/slideLayoutc.xml" Id="Re3fdaf99c21e465a" /><Relationship Type="http://schemas.openxmlformats.org/officeDocument/2006/relationships/chart" Target="/ppt/slides/charts/chart62.xml" Id="R6cbe40f9d27e45c5" /></Relationships>
</file>

<file path=ppt/slides/_rels/slide3e.xml.rels>&#65279;<?xml version="1.0" encoding="utf-8"?><Relationships xmlns="http://schemas.openxmlformats.org/package/2006/relationships"><Relationship Type="http://schemas.openxmlformats.org/officeDocument/2006/relationships/image" Target="/ppt/media/imagec.bin" Id="R59e407db20e3496c" /><Relationship Type="http://schemas.openxmlformats.org/officeDocument/2006/relationships/slideLayout" Target="/ppt/slideLayouts/slideLayoutc.xml" Id="R61be8ec2a4c24917"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2019</c:v>
              </c:pt>
              <c:pt idx="1">
                <c:v>2020</c:v>
              </c:pt>
              <c:pt idx="2">
                <c:v>2021</c:v>
              </c:pt>
            </c:strLit>
          </c:cat>
          <c:val>
            <c:numLit>
              <c:formatCode>General</c:formatCode>
              <c:ptCount val="3"/>
              <c:pt idx="0">
                <c:v>0.176471</c:v>
              </c:pt>
              <c:pt idx="1">
                <c:v>0.764706</c:v>
              </c:pt>
              <c:pt idx="2">
                <c:v>0.058824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Flicka</c:v>
              </c:pt>
              <c:pt idx="1">
                <c:v>Pojke</c:v>
              </c:pt>
              <c:pt idx="2">
                <c:v>Vill inte svara</c:v>
              </c:pt>
            </c:strLit>
          </c:cat>
          <c:val>
            <c:numLit>
              <c:formatCode>General</c:formatCode>
              <c:ptCount val="3"/>
              <c:pt idx="0">
                <c:v>0.411765</c:v>
              </c:pt>
              <c:pt idx="1">
                <c:v>0.529412</c:v>
              </c:pt>
              <c:pt idx="2">
                <c:v>0.058824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Annat/vill inte svara</c:v>
              </c:pt>
            </c:strLit>
          </c:cat>
          <c:val>
            <c:numLit>
              <c:formatCode>General</c:formatCode>
              <c:ptCount val="3"/>
              <c:pt idx="0">
                <c:v>0.588235</c:v>
              </c:pt>
              <c:pt idx="1">
                <c:v>0.294118</c:v>
              </c:pt>
              <c:pt idx="2">
                <c:v>0.117647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Övre Hallegatan 1B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4.322799</c:v>
              </c:pt>
              <c:pt idx="1">
                <c:v>4.315385</c:v>
              </c:pt>
              <c:pt idx="2">
                <c:v>4.373225</c:v>
              </c:pt>
              <c:pt idx="3">
                <c:v>4.246032</c:v>
              </c:pt>
              <c:pt idx="4">
                <c:v>4.262195</c:v>
              </c:pt>
              <c:pt idx="5">
                <c:v>4.386364</c:v>
              </c:pt>
            </c:numLit>
          </c:val>
        </c:ser>
        <c:ser>
          <c:idx val="4"/>
          <c:order val="4"/>
          <c:tx>
            <c:v>Ignis</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4.573913</c:v>
              </c:pt>
              <c:pt idx="1">
                <c:v>4.617647</c:v>
              </c:pt>
              <c:pt idx="2">
                <c:v>4.776923</c:v>
              </c:pt>
              <c:pt idx="3">
                <c:v>4.600000</c:v>
              </c:pt>
              <c:pt idx="4">
                <c:v>4.583333</c:v>
              </c:pt>
              <c:pt idx="5">
                <c:v>4.823529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0.823529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0.117647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0.058824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0.882353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0.058824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0.941176</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0.647059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0.235294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0.764706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0.176471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0.882353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0.764706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0.705882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0.529412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0.705882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0.882353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0.764706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0.882353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0.823529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0.882353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0.823529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0.235294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0.529412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0.176471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0.705882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0.764706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0.176471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0.176471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0.176471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0.058824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0.764706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0.058824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0.882353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0.941176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0.117647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0.823529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 ges möjlighet att bearbeta konflikter, reda ut missförstånd, kompromissa och respektera varandra</c:v>
              </c:pt>
              <c:pt idx="3">
                <c:v>Förskolan uppmuntrar mitt barn att uttrycka sina tankar och åsikter</c:v>
              </c:pt>
              <c:pt idx="4">
                <c:v>Personalen bemöter mitt barn på ett sätt som passar barnet</c:v>
              </c:pt>
            </c:strLit>
          </c:cat>
          <c:val>
            <c:numLit>
              <c:formatCode>General</c:formatCode>
              <c:ptCount val="5"/>
              <c:pt idx="0">
                <c:v>0.764706</c:v>
              </c:pt>
              <c:pt idx="1">
                <c:v>0.529412</c:v>
              </c:pt>
              <c:pt idx="2">
                <c:v>0.470588</c:v>
              </c:pt>
              <c:pt idx="3">
                <c:v>0.411765</c:v>
              </c:pt>
              <c:pt idx="4">
                <c:v>0.352941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0.941176</c:v>
              </c:pt>
              <c:pt idx="1">
                <c:v>0.882353</c:v>
              </c:pt>
              <c:pt idx="2">
                <c:v>0.882353</c:v>
              </c:pt>
              <c:pt idx="3">
                <c:v>1.000000</c:v>
              </c:pt>
              <c:pt idx="4">
                <c:v>0.941176</c:v>
              </c:pt>
              <c:pt idx="5">
                <c:v>0.823529</c:v>
              </c:pt>
              <c:pt idx="6">
                <c:v>0.882353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0.714286</c:v>
              </c:pt>
              <c:pt idx="2">
                <c:v>0.857143</c:v>
              </c:pt>
              <c:pt idx="3">
                <c:v>1.000000</c:v>
              </c:pt>
              <c:pt idx="4">
                <c:v>1.000000</c:v>
              </c:pt>
              <c:pt idx="5">
                <c:v>0.857143</c:v>
              </c:pt>
              <c:pt idx="6">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0.888889</c:v>
              </c:pt>
              <c:pt idx="3">
                <c:v>1.000000</c:v>
              </c:pt>
              <c:pt idx="4">
                <c:v>1.000000</c:v>
              </c:pt>
              <c:pt idx="5">
                <c:v>0.888889</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0.941176</c:v>
              </c:pt>
              <c:pt idx="1">
                <c:v>0.941176</c:v>
              </c:pt>
              <c:pt idx="2">
                <c:v>1.000000</c:v>
              </c:pt>
              <c:pt idx="3">
                <c:v>0.941176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0.857143</c:v>
              </c:pt>
              <c:pt idx="2">
                <c:v>1.000000</c:v>
              </c:pt>
              <c:pt idx="3">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1.000000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0.941176</c:v>
              </c:pt>
              <c:pt idx="2">
                <c:v>1.000000</c:v>
              </c:pt>
              <c:pt idx="3">
                <c:v>1.000000</c:v>
              </c:pt>
              <c:pt idx="4">
                <c:v>1.000000</c:v>
              </c:pt>
              <c:pt idx="5">
                <c:v>1.000000</c:v>
              </c:pt>
              <c:pt idx="6">
                <c:v>0.941176</c:v>
              </c:pt>
              <c:pt idx="7">
                <c:v>0.647059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1.000000</c:v>
              </c:pt>
              <c:pt idx="5">
                <c:v>1.000000</c:v>
              </c:pt>
              <c:pt idx="6">
                <c:v>1.000000</c:v>
              </c:pt>
              <c:pt idx="7">
                <c:v>0.428571</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1.000000</c:v>
              </c:pt>
              <c:pt idx="5">
                <c:v>1.000000</c:v>
              </c:pt>
              <c:pt idx="6">
                <c:v>0.888889</c:v>
              </c:pt>
              <c:pt idx="7">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0.764706</c:v>
              </c:pt>
              <c:pt idx="1">
                <c:v>0.882353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0.777778</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0.823529</c:v>
              </c:pt>
              <c:pt idx="1">
                <c:v>0.882353</c:v>
              </c:pt>
              <c:pt idx="2">
                <c:v>0.764706</c:v>
              </c:pt>
              <c:pt idx="3">
                <c:v>0.823529</c:v>
              </c:pt>
              <c:pt idx="4">
                <c:v>0.941176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0.714286</c:v>
              </c:pt>
              <c:pt idx="1">
                <c:v>0.857143</c:v>
              </c:pt>
              <c:pt idx="2">
                <c:v>0.714286</c:v>
              </c:pt>
              <c:pt idx="3">
                <c:v>0.714286</c:v>
              </c:pt>
              <c:pt idx="4">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0.888889</c:v>
              </c:pt>
              <c:pt idx="2">
                <c:v>0.777778</c:v>
              </c:pt>
              <c:pt idx="3">
                <c:v>0.888889</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0.941176</c:v>
              </c:pt>
              <c:pt idx="1">
                <c:v>0.941176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0.857143</c:v>
              </c:pt>
              <c:pt idx="1">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Ignis</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d818ed10f39a475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947c2079054a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080cb6bbb7a347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Ignis</a:t>
            </a:r>
            <a:r>
              <a:rPr lang="sv-SE" sz="900" dirty="0"/>
              <a:t> och bygger på svar från </a:t>
            </a:r>
            <a:r>
              <a:rPr lang="sv-SE" sz="900" dirty="0"/>
              <a:t>17</a:t>
            </a:r>
            <a:r>
              <a:rPr lang="sv-SE" sz="900" dirty="0"/>
              <a:t> vårdnadshavare av </a:t>
            </a:r>
            <a:r>
              <a:rPr lang="sv-SE" sz="900" dirty="0"/>
              <a:t>20</a:t>
            </a:r>
            <a:r>
              <a:rPr lang="sv-SE" sz="900" dirty="0"/>
              <a:t> vilket ger en svarsfrekvens om </a:t>
            </a:r>
            <a:r>
              <a:rPr lang="sv-SE" sz="900" dirty="0"/>
              <a:t>85%</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1438aa7b9e7449d9"/>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cebe3d6be0eb4eb9"/>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a8abf867529455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d3f177457b46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ea12b718481485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45afd07df642a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f78db773c294e7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e6eb251f4e1426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884cad247e6419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9cd7b8e8b1045d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14074e9538d44b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be0492bff25428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298b487874244a3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c338bbfc0b470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44e4f2061e3457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5c29a5390d0d4e6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942e2f4aed845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2198432b464b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9eda6f25f3c04256"/>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eb2491191a61404c"/>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b0af2a8dc384515"/>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c64efc006aed4ea7"/>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9c5bf8f3ff754ece"/>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407ec6d6f7cb4efc"/>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faac9c4e318d4f1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0d84d2c37ca48d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399755729a4411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45d0dec9e74c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13bed87c1a244467"/>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3bb2ec1904cd41b3"/>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ccc69d6578624a91"/>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8f7617bb16f748e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c49f83db6446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1b26400612f4b2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d3abe93eea284b47"/>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eb2829bd18e640e7"/>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3cd37627e4df40ff"/>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6385a0ed318043a1"/>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b157d6cac10643db"/>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fce27910bdd2456d"/>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b0097b5fd4ed49c5"/>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ba7abb2467a64a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8e269cc0a5244d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c79c3b91fc1464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78d7014486148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f43992382b3479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2238c75b81c4c8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3b14eb2384e46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ce0d4aabe7c418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1e179d8aaa8f4d61"/>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9278f3927a2d4b7c"/>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b5f697806b334af4"/>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e0d4502bdcee4713"/>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f7f31f9e741d44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65fa8b617a743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23821ff3b8940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91e173571e3a488c"/>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1d9be0e7f72a4ac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39168e7561b48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2a1920ba0df41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Ignis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Ignis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d68fc409b64f43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eaadd21952841d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02dca331ad64e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cf7074c19448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1e0c40b754c475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c96044e931b4e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0c06365f68a434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da8a867624e4ea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a44319bfe8c4bd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8ead2ce88b44b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ce0764540f64fd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aa2a888e9e495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131331c4e0242a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e2f6670a2594d7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cbe40f9d27e45c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81963104ad47e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Ignis</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Ignis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e407db20e3496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82DBB1-F4C6-4D18-99D7-8706286B5966}"/>
</file>

<file path=customXml/itemProps2.xml><?xml version="1.0" encoding="utf-8"?>
<ds:datastoreItem xmlns:ds="http://schemas.openxmlformats.org/officeDocument/2006/customXml" ds:itemID="{F47A25AB-B64A-4EE2-85A2-5B7577FEDF3F}"/>
</file>

<file path=customXml/itemProps3.xml><?xml version="1.0" encoding="utf-8"?>
<ds:datastoreItem xmlns:ds="http://schemas.openxmlformats.org/officeDocument/2006/customXml" ds:itemID="{22CD4D1F-24E7-4140-A4C4-26A250C8F92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2024-03-25T15:02:54Z</dcterms:created>
  <dcterms:modified xsi:type="dcterms:W3CDTF">2024-03-25T15:02:54Z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